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5" r:id="rId4"/>
    <p:sldId id="266" r:id="rId5"/>
    <p:sldId id="270" r:id="rId6"/>
    <p:sldId id="272" r:id="rId7"/>
    <p:sldId id="275" r:id="rId8"/>
    <p:sldId id="277" r:id="rId9"/>
    <p:sldId id="279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E4152-36AF-477B-AEA7-458BBC215BBC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F8E91-F5B3-4DD7-8F37-C5C4542F78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23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B6E78-484D-4EEA-93A0-88134DE060D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73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C4D5BC-DF24-48AD-81B8-A0F1C13CC192}" type="datetimeFigureOut">
              <a:rPr lang="sk-SK" smtClean="0"/>
              <a:t>24. 3. 2013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8BC08B-25B9-48E5-9C8B-38EE95B7727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u="sng" dirty="0" smtClean="0"/>
              <a:t>Zvolenská </a:t>
            </a:r>
            <a:r>
              <a:rPr lang="sk-SK" b="1" u="sng" dirty="0" err="1" smtClean="0"/>
              <a:t>corrida</a:t>
            </a:r>
            <a:r>
              <a:rPr lang="sk-SK" b="1" u="sng" dirty="0" smtClean="0"/>
              <a:t> 2012</a:t>
            </a:r>
            <a:endParaRPr lang="sk-SK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Ročník: IX.</a:t>
            </a:r>
          </a:p>
          <a:p>
            <a:r>
              <a:rPr lang="sk-SK" b="1" dirty="0" smtClean="0"/>
              <a:t>Miesto: Zvolen</a:t>
            </a:r>
          </a:p>
          <a:p>
            <a:r>
              <a:rPr lang="sk-SK" b="1" dirty="0" smtClean="0"/>
              <a:t>Dĺžka trate: 8.3 km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295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0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/>
              <a:t>Výsledková listina</a:t>
            </a:r>
            <a:endParaRPr lang="sk-SK" u="sng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60012"/>
              </p:ext>
            </p:extLst>
          </p:nvPr>
        </p:nvGraphicFramePr>
        <p:xfrm>
          <a:off x="1691680" y="1916832"/>
          <a:ext cx="5481213" cy="1367790"/>
        </p:xfrm>
        <a:graphic>
          <a:graphicData uri="http://schemas.openxmlformats.org/drawingml/2006/table">
            <a:tbl>
              <a:tblPr/>
              <a:tblGrid>
                <a:gridCol w="1735531"/>
                <a:gridCol w="419579"/>
                <a:gridCol w="467258"/>
                <a:gridCol w="290513"/>
                <a:gridCol w="1970750"/>
                <a:gridCol w="597582"/>
              </a:tblGrid>
              <a:tr h="2095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effectLst/>
                          <a:latin typeface="Arial"/>
                        </a:rPr>
                        <a:t>Výsledková listina Zvolenskej </a:t>
                      </a:r>
                      <a:r>
                        <a:rPr lang="sk-SK" sz="1200" b="0" i="0" u="none" strike="noStrike" dirty="0" err="1">
                          <a:effectLst/>
                          <a:latin typeface="Arial"/>
                        </a:rPr>
                        <a:t>Corridy</a:t>
                      </a:r>
                      <a:r>
                        <a:rPr lang="sk-SK" sz="1200" b="0" i="0" u="none" strike="noStrike" dirty="0">
                          <a:effectLst/>
                          <a:latin typeface="Arial"/>
                        </a:rPr>
                        <a:t> - IX. Ročník - 7. apríla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Priezvisko a meno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Kat.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Nar.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effectLst/>
                          <a:latin typeface="Arial"/>
                        </a:rPr>
                        <a:t>Kat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Športový klub (Štát)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Čas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Muži 18- 39 rokov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Sawe Kiprotich Elisha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1982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effectLst/>
                          <a:latin typeface="Arial"/>
                        </a:rPr>
                        <a:t>Benedek Team (Maďarsko)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0:27:47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Tóth László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1987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effectLst/>
                          <a:latin typeface="Arial"/>
                        </a:rPr>
                        <a:t>Benedek Team (Maďarsko)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0:28:00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Oláh Tamás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1988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effectLst/>
                          <a:latin typeface="Arial"/>
                        </a:rPr>
                        <a:t>Benedek Team (Maďarsko)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effectLst/>
                          <a:latin typeface="Arial"/>
                        </a:rPr>
                        <a:t>0:28:02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804"/>
              </p:ext>
            </p:extLst>
          </p:nvPr>
        </p:nvGraphicFramePr>
        <p:xfrm>
          <a:off x="1331640" y="3645024"/>
          <a:ext cx="6616701" cy="1208137"/>
        </p:xfrm>
        <a:graphic>
          <a:graphicData uri="http://schemas.openxmlformats.org/drawingml/2006/table">
            <a:tbl>
              <a:tblPr/>
              <a:tblGrid>
                <a:gridCol w="447246"/>
                <a:gridCol w="1738232"/>
                <a:gridCol w="418698"/>
                <a:gridCol w="469449"/>
                <a:gridCol w="371119"/>
                <a:gridCol w="1966613"/>
                <a:gridCol w="1141371"/>
                <a:gridCol w="6397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Mimoriadna kategória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Mojžiš Viktor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effectLst/>
                          <a:latin typeface="Arial"/>
                        </a:rPr>
                        <a:t>Hraj na tie nohy 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0:35:00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Kaňuščák</a:t>
                      </a:r>
                      <a:r>
                        <a:rPr lang="sk-S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Lukáš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mim</a:t>
                      </a:r>
                      <a:endParaRPr lang="sk-SK" sz="12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Zvolen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0:35:16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Mojžiš Roland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1997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effectLst/>
                          <a:latin typeface="Arial"/>
                        </a:rPr>
                        <a:t>Hraj na tie nohy 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0:38:36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01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Drobný Juraj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mim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Lokomotíva Zvolen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0:45:27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8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</TotalTime>
  <Words>126</Words>
  <Application>Microsoft Office PowerPoint</Application>
  <PresentationFormat>Prezentácia na obrazovke (4:3)</PresentationFormat>
  <Paragraphs>88</Paragraphs>
  <Slides>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Exekutíva</vt:lpstr>
      <vt:lpstr>Zvolenská corrida 2012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Výsledková listina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Zvolenská corrida 2012</dc:title>
  <dc:creator>Lukáš</dc:creator>
  <cp:lastModifiedBy>Lukáš</cp:lastModifiedBy>
  <cp:revision>7</cp:revision>
  <dcterms:created xsi:type="dcterms:W3CDTF">2013-01-27T16:49:52Z</dcterms:created>
  <dcterms:modified xsi:type="dcterms:W3CDTF">2013-03-24T12:35:54Z</dcterms:modified>
</cp:coreProperties>
</file>